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6"/>
  </p:notesMasterIdLst>
  <p:sldIdLst>
    <p:sldId id="301" r:id="rId2"/>
    <p:sldId id="302" r:id="rId3"/>
    <p:sldId id="303" r:id="rId4"/>
    <p:sldId id="304" r:id="rId5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7"/>
      <p:bold r:id="rId8"/>
      <p:italic r:id="rId9"/>
      <p:boldItalic r:id="rId10"/>
    </p:embeddedFont>
    <p:embeddedFont>
      <p:font typeface="Corbel" panose="020B0503020204020204" pitchFamily="3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1A64D7-D2C7-8783-4D43-1AB5E559BCD7}" v="13" dt="2022-08-29T20:43:13.307"/>
    <p1510:client id="{28CBA29A-B1D0-375D-2847-B430BA5AA188}" v="2" dt="2022-09-13T02:12:24.571"/>
    <p1510:client id="{316F054B-6F27-1795-A025-A8D5608690AB}" v="3" dt="2022-09-20T20:17:28.262"/>
    <p1510:client id="{42815C5B-5ABC-19EA-D16E-F27450631AEF}" v="621" dt="2022-09-27T15:12:03.829"/>
    <p1510:client id="{48CF8B10-471D-E54B-8ED4-6919F848F229}" v="1" dt="2022-08-23T18:23:54.041"/>
    <p1510:client id="{4C6E562B-80BE-00A9-1327-E4709E92FB62}" v="18" dt="2022-09-09T20:04:48.314"/>
    <p1510:client id="{5294E809-3BE6-E468-1301-00B5051B3D66}" v="10" dt="2022-09-09T16:11:01.466"/>
    <p1510:client id="{57AFC49B-30E4-BCC6-19BF-A644F763D3AB}" v="7" dt="2022-09-06T22:43:10.406"/>
    <p1510:client id="{6A7E1DBF-551F-15DF-72E3-0F3A453EDB82}" v="39" dt="2022-09-27T02:19:52.267"/>
    <p1510:client id="{70EC3EB0-E858-039E-546F-9696649DF7EB}" v="18" dt="2022-09-01T20:17:44.837"/>
    <p1510:client id="{8666E712-3B44-4778-B727-29F210D193DF}" v="28" dt="2022-09-27T17:54:35.309"/>
    <p1510:client id="{866E0E34-E742-B383-269D-0DBF0F3CC9DE}" v="35" dt="2022-09-27T17:07:13.422"/>
    <p1510:client id="{8A05A3EE-4DB2-22D1-ED31-A5BA32037D12}" v="29" dt="2022-09-13T21:05:40.252"/>
    <p1510:client id="{9995C3B3-2BA2-684A-7E60-DA14BD242E34}" v="62" dt="2022-09-27T17:34:27.407"/>
    <p1510:client id="{A153938E-4B61-10C8-3D5B-0FB54D012DDE}" v="8" dt="2022-09-27T18:29:52.400"/>
    <p1510:client id="{A698491D-0151-6F02-F39A-9AE6F3A42B96}" v="1" dt="2022-09-13T02:17:29.216"/>
    <p1510:client id="{B6C33131-F1B8-FC9C-40E7-DD2C0ABD9206}" v="6" dt="2022-09-27T17:39:10.085"/>
    <p1510:client id="{B8EBD373-F095-AE58-D3C7-2C3701EB5CAE}" v="1" dt="2022-08-23T18:21:43.543"/>
    <p1510:client id="{C40A18F1-3803-A0D4-5655-7F735B3C90D2}" v="100" dt="2023-01-04T03:41:01.456"/>
    <p1510:client id="{E7DAF715-D7EB-B544-B6C4-FDE745AE9862}" v="2" dt="2022-08-24T00:10:06.655"/>
    <p1510:client id="{F0BB5BAE-952D-B306-AA26-43B20C2ECF0C}" v="1" dt="2022-09-22T12:46:42.459"/>
    <p1510:client id="{F513F7C4-0403-0AD0-60FD-E3647B4EFE9B}" v="6" dt="2022-09-27T17:16:19.533"/>
    <p1510:client id="{FEEC8B6C-0B88-4AE6-7F01-46D1B70EFB59}" v="9" dt="2022-09-06T22:37:50.1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52"/>
    <p:restoredTop sz="94694"/>
  </p:normalViewPr>
  <p:slideViewPr>
    <p:cSldViewPr snapToGrid="0">
      <p:cViewPr varScale="1">
        <p:scale>
          <a:sx n="161" d="100"/>
          <a:sy n="161" d="100"/>
        </p:scale>
        <p:origin x="456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Khashabi" userId="S::dkhasha1@jh.edu::62390808-c838-45e6-be59-d6fd0d208bc8" providerId="AD" clId="Web-{C40A18F1-3803-A0D4-5655-7F735B3C90D2}"/>
    <pc:docChg chg="addSld delSld modSld">
      <pc:chgData name="Daniel Khashabi" userId="S::dkhasha1@jh.edu::62390808-c838-45e6-be59-d6fd0d208bc8" providerId="AD" clId="Web-{C40A18F1-3803-A0D4-5655-7F735B3C90D2}" dt="2023-01-04T03:41:03.596" v="98"/>
      <pc:docMkLst>
        <pc:docMk/>
      </pc:docMkLst>
      <pc:sldChg chg="del">
        <pc:chgData name="Daniel Khashabi" userId="S::dkhasha1@jh.edu::62390808-c838-45e6-be59-d6fd0d208bc8" providerId="AD" clId="Web-{C40A18F1-3803-A0D4-5655-7F735B3C90D2}" dt="2023-01-04T03:38:26.633" v="10"/>
        <pc:sldMkLst>
          <pc:docMk/>
          <pc:sldMk cId="2458244337" sldId="300"/>
        </pc:sldMkLst>
      </pc:sldChg>
      <pc:sldChg chg="modSp">
        <pc:chgData name="Daniel Khashabi" userId="S::dkhasha1@jh.edu::62390808-c838-45e6-be59-d6fd0d208bc8" providerId="AD" clId="Web-{C40A18F1-3803-A0D4-5655-7F735B3C90D2}" dt="2023-01-04T03:38:01.804" v="8" actId="20577"/>
        <pc:sldMkLst>
          <pc:docMk/>
          <pc:sldMk cId="0" sldId="301"/>
        </pc:sldMkLst>
        <pc:spChg chg="mod">
          <ac:chgData name="Daniel Khashabi" userId="S::dkhasha1@jh.edu::62390808-c838-45e6-be59-d6fd0d208bc8" providerId="AD" clId="Web-{C40A18F1-3803-A0D4-5655-7F735B3C90D2}" dt="2023-01-04T03:38:01.804" v="8" actId="20577"/>
          <ac:spMkLst>
            <pc:docMk/>
            <pc:sldMk cId="0" sldId="301"/>
            <ac:spMk id="59" creationId="{00000000-0000-0000-0000-000000000000}"/>
          </ac:spMkLst>
        </pc:spChg>
      </pc:sldChg>
      <pc:sldChg chg="modSp new">
        <pc:chgData name="Daniel Khashabi" userId="S::dkhasha1@jh.edu::62390808-c838-45e6-be59-d6fd0d208bc8" providerId="AD" clId="Web-{C40A18F1-3803-A0D4-5655-7F735B3C90D2}" dt="2023-01-04T03:40:10.280" v="88" actId="20577"/>
        <pc:sldMkLst>
          <pc:docMk/>
          <pc:sldMk cId="4115353832" sldId="302"/>
        </pc:sldMkLst>
        <pc:spChg chg="mod">
          <ac:chgData name="Daniel Khashabi" userId="S::dkhasha1@jh.edu::62390808-c838-45e6-be59-d6fd0d208bc8" providerId="AD" clId="Web-{C40A18F1-3803-A0D4-5655-7F735B3C90D2}" dt="2023-01-04T03:38:40.259" v="23" actId="20577"/>
          <ac:spMkLst>
            <pc:docMk/>
            <pc:sldMk cId="4115353832" sldId="302"/>
            <ac:spMk id="2" creationId="{F60192BD-075F-E35D-2FEC-E582FBB712BA}"/>
          </ac:spMkLst>
        </pc:spChg>
        <pc:spChg chg="mod">
          <ac:chgData name="Daniel Khashabi" userId="S::dkhasha1@jh.edu::62390808-c838-45e6-be59-d6fd0d208bc8" providerId="AD" clId="Web-{C40A18F1-3803-A0D4-5655-7F735B3C90D2}" dt="2023-01-04T03:40:10.280" v="88" actId="20577"/>
          <ac:spMkLst>
            <pc:docMk/>
            <pc:sldMk cId="4115353832" sldId="302"/>
            <ac:spMk id="3" creationId="{4337AAB9-53D6-73C9-75B2-4007DD6499F8}"/>
          </ac:spMkLst>
        </pc:spChg>
      </pc:sldChg>
      <pc:sldChg chg="addSp delSp modSp new">
        <pc:chgData name="Daniel Khashabi" userId="S::dkhasha1@jh.edu::62390808-c838-45e6-be59-d6fd0d208bc8" providerId="AD" clId="Web-{C40A18F1-3803-A0D4-5655-7F735B3C90D2}" dt="2023-01-04T03:40:27.828" v="92"/>
        <pc:sldMkLst>
          <pc:docMk/>
          <pc:sldMk cId="208716095" sldId="303"/>
        </pc:sldMkLst>
        <pc:spChg chg="del">
          <ac:chgData name="Daniel Khashabi" userId="S::dkhasha1@jh.edu::62390808-c838-45e6-be59-d6fd0d208bc8" providerId="AD" clId="Web-{C40A18F1-3803-A0D4-5655-7F735B3C90D2}" dt="2023-01-04T03:40:27.828" v="92"/>
          <ac:spMkLst>
            <pc:docMk/>
            <pc:sldMk cId="208716095" sldId="303"/>
            <ac:spMk id="2" creationId="{F7B6BF19-2B63-7440-C7D0-CFDB56D83D29}"/>
          </ac:spMkLst>
        </pc:spChg>
        <pc:spChg chg="del">
          <ac:chgData name="Daniel Khashabi" userId="S::dkhasha1@jh.edu::62390808-c838-45e6-be59-d6fd0d208bc8" providerId="AD" clId="Web-{C40A18F1-3803-A0D4-5655-7F735B3C90D2}" dt="2023-01-04T03:40:22.812" v="90"/>
          <ac:spMkLst>
            <pc:docMk/>
            <pc:sldMk cId="208716095" sldId="303"/>
            <ac:spMk id="3" creationId="{B5D9F743-862A-B0DB-5730-4498FF039B3F}"/>
          </ac:spMkLst>
        </pc:spChg>
        <pc:picChg chg="add mod ord">
          <ac:chgData name="Daniel Khashabi" userId="S::dkhasha1@jh.edu::62390808-c838-45e6-be59-d6fd0d208bc8" providerId="AD" clId="Web-{C40A18F1-3803-A0D4-5655-7F735B3C90D2}" dt="2023-01-04T03:40:27.828" v="92"/>
          <ac:picMkLst>
            <pc:docMk/>
            <pc:sldMk cId="208716095" sldId="303"/>
            <ac:picMk id="4" creationId="{27562D4A-3694-65A7-D7B7-A90B5AAE7D20}"/>
          </ac:picMkLst>
        </pc:picChg>
      </pc:sldChg>
      <pc:sldChg chg="addSp delSp modSp new">
        <pc:chgData name="Daniel Khashabi" userId="S::dkhasha1@jh.edu::62390808-c838-45e6-be59-d6fd0d208bc8" providerId="AD" clId="Web-{C40A18F1-3803-A0D4-5655-7F735B3C90D2}" dt="2023-01-04T03:41:03.596" v="98"/>
        <pc:sldMkLst>
          <pc:docMk/>
          <pc:sldMk cId="1168181038" sldId="304"/>
        </pc:sldMkLst>
        <pc:spChg chg="del">
          <ac:chgData name="Daniel Khashabi" userId="S::dkhasha1@jh.edu::62390808-c838-45e6-be59-d6fd0d208bc8" providerId="AD" clId="Web-{C40A18F1-3803-A0D4-5655-7F735B3C90D2}" dt="2023-01-04T03:41:03.596" v="98"/>
          <ac:spMkLst>
            <pc:docMk/>
            <pc:sldMk cId="1168181038" sldId="304"/>
            <ac:spMk id="2" creationId="{B43C243B-C3A4-A6A6-44EB-342B5BF1218A}"/>
          </ac:spMkLst>
        </pc:spChg>
        <pc:spChg chg="del">
          <ac:chgData name="Daniel Khashabi" userId="S::dkhasha1@jh.edu::62390808-c838-45e6-be59-d6fd0d208bc8" providerId="AD" clId="Web-{C40A18F1-3803-A0D4-5655-7F735B3C90D2}" dt="2023-01-04T03:40:54.971" v="94"/>
          <ac:spMkLst>
            <pc:docMk/>
            <pc:sldMk cId="1168181038" sldId="304"/>
            <ac:spMk id="3" creationId="{E6DC2ADC-5364-9B0D-3666-392260140683}"/>
          </ac:spMkLst>
        </pc:spChg>
        <pc:picChg chg="add mod ord">
          <ac:chgData name="Daniel Khashabi" userId="S::dkhasha1@jh.edu::62390808-c838-45e6-be59-d6fd0d208bc8" providerId="AD" clId="Web-{C40A18F1-3803-A0D4-5655-7F735B3C90D2}" dt="2023-01-04T03:41:03.596" v="98"/>
          <ac:picMkLst>
            <pc:docMk/>
            <pc:sldMk cId="1168181038" sldId="304"/>
            <ac:picMk id="4" creationId="{C965CC71-C31A-484D-0876-0E56809A2C6D}"/>
          </ac:picMkLst>
        </pc:picChg>
      </pc:sldChg>
    </pc:docChg>
  </pc:docChgLst>
</pc:chgInfo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4987" y="4176500"/>
            <a:ext cx="2914028" cy="71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89" lvl="0" indent="-342892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89" lvl="0" indent="-22859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42892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31513-21BA-69D9-46B3-4288DF1F8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9FC8F-EFCF-946C-FB4F-829BDABC1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B3578-F61A-3D71-7DF9-7749DF4EA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4F993-25E2-634E-BAAE-979470ED3484}" type="datetimeFigureOut">
              <a:rPr lang="en-CN" smtClean="0"/>
              <a:t>11/12/23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369B4-94DC-374C-B891-76485760F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22DF6-B9CC-948D-B599-46DBCBE95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4AF8F-34DA-FD49-A130-D08203732350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45179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3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566" lvl="2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754" lvl="3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5943" lvl="4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132" lvl="5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320" lvl="6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509" lvl="7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697" lvl="8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566" lvl="2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754" lvl="3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5943" lvl="4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132" lvl="5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320" lvl="6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509" lvl="7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697" lvl="8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566" lvl="2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754" lvl="3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5943" lvl="4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132" lvl="5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320" lvl="6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509" lvl="7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697" lvl="8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3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bel"/>
              <a:buNone/>
              <a:defRPr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orbel"/>
              <a:buChar char="●"/>
              <a:defRPr sz="180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●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●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51" r:id="rId3"/>
    <p:sldLayoutId id="2147483652" r:id="rId4"/>
    <p:sldLayoutId id="2147483653" r:id="rId5"/>
    <p:sldLayoutId id="2147483676" r:id="rId6"/>
    <p:sldLayoutId id="2147483677" r:id="rId7"/>
    <p:sldLayoutId id="2147483678" r:id="rId8"/>
    <p:sldLayoutId id="2147483679" r:id="rId9"/>
    <p:sldLayoutId id="2147483655" r:id="rId10"/>
    <p:sldLayoutId id="2147483656" r:id="rId11"/>
    <p:sldLayoutId id="2147483657" r:id="rId12"/>
    <p:sldLayoutId id="2147483680" r:id="rId13"/>
    <p:sldLayoutId id="2147483681" r:id="rId14"/>
    <p:sldLayoutId id="2147483682" r:id="rId15"/>
    <p:sldLayoutId id="2147483683" r:id="rId16"/>
    <p:sldLayoutId id="2147483672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11708" y="532303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en" dirty="0"/>
              <a:t>Best Project Award Carmony</a:t>
            </a:r>
            <a:endParaRPr lang="en-US" dirty="0" err="1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311700" y="2744321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CSCI 601 471/671 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NLP: Self-Supervised Models</a:t>
            </a:r>
            <a:endParaRPr sz="2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602E3B-62E7-EEAE-E8F3-5972D2C26242}"/>
              </a:ext>
            </a:extLst>
          </p:cNvPr>
          <p:cNvSpPr txBox="1"/>
          <p:nvPr/>
        </p:nvSpPr>
        <p:spPr>
          <a:xfrm>
            <a:off x="1134208" y="3472836"/>
            <a:ext cx="68755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https://self-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supervised.cs.jhu.edu</a:t>
            </a:r>
            <a:r>
              <a:rPr lang="en-US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/sp2023/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192BD-075F-E35D-2FEC-E582FBB7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Best Project Award Ceremony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7AAB9-53D6-73C9-75B2-4007DD649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 awards </a:t>
            </a:r>
          </a:p>
          <a:p>
            <a:pPr lvl="1">
              <a:lnSpc>
                <a:spcPct val="114999"/>
              </a:lnSpc>
            </a:pPr>
            <a:r>
              <a:rPr lang="en-US" dirty="0"/>
              <a:t>Best Project Award ($400) </a:t>
            </a:r>
          </a:p>
          <a:p>
            <a:pPr lvl="1">
              <a:lnSpc>
                <a:spcPct val="114999"/>
              </a:lnSpc>
            </a:pPr>
            <a:r>
              <a:rPr lang="en-US" dirty="0"/>
              <a:t>Runner up ($200) </a:t>
            </a:r>
          </a:p>
          <a:p>
            <a:pPr lvl="1">
              <a:lnSpc>
                <a:spcPct val="114999"/>
              </a:lnSpc>
            </a:pPr>
            <a:r>
              <a:rPr lang="en-US" dirty="0"/>
              <a:t>Honorable Menton ($100) </a:t>
            </a:r>
          </a:p>
          <a:p>
            <a:pPr>
              <a:lnSpc>
                <a:spcPct val="114999"/>
              </a:lnSpc>
              <a:buSzPts val="1400"/>
            </a:pPr>
            <a:endParaRPr lang="en-US" dirty="0"/>
          </a:p>
          <a:p>
            <a:pPr>
              <a:lnSpc>
                <a:spcPct val="114999"/>
              </a:lnSpc>
              <a:buSzPts val="1400"/>
            </a:pPr>
            <a:r>
              <a:rPr lang="en-US" dirty="0"/>
              <a:t>Incredible projects! </a:t>
            </a:r>
          </a:p>
          <a:p>
            <a:pPr>
              <a:lnSpc>
                <a:spcPct val="114999"/>
              </a:lnSpc>
              <a:buSzPts val="1400"/>
            </a:pPr>
            <a:endParaRPr lang="en-US" dirty="0"/>
          </a:p>
          <a:p>
            <a:pPr>
              <a:lnSpc>
                <a:spcPct val="114999"/>
              </a:lnSpc>
              <a:buSzPts val="1400"/>
            </a:pPr>
            <a:r>
              <a:rPr lang="en-US" dirty="0"/>
              <a:t>Don't let awards get in the way of being proud of your accomplishments. </a:t>
            </a:r>
          </a:p>
        </p:txBody>
      </p:sp>
    </p:spTree>
    <p:extLst>
      <p:ext uri="{BB962C8B-B14F-4D97-AF65-F5344CB8AC3E}">
        <p14:creationId xmlns:p14="http://schemas.microsoft.com/office/powerpoint/2010/main" val="4115353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application, Word, PowerPoint&#10;&#10;Description automatically generated">
            <a:extLst>
              <a:ext uri="{FF2B5EF4-FFF2-40B4-BE49-F238E27FC236}">
                <a16:creationId xmlns:a16="http://schemas.microsoft.com/office/drawing/2014/main" id="{27562D4A-3694-65A7-D7B7-A90B5AAE7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9143980" cy="5143490"/>
          </a:xfrm>
          <a:noFill/>
        </p:spPr>
      </p:pic>
    </p:spTree>
    <p:extLst>
      <p:ext uri="{BB962C8B-B14F-4D97-AF65-F5344CB8AC3E}">
        <p14:creationId xmlns:p14="http://schemas.microsoft.com/office/powerpoint/2010/main" val="208716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text, container&#10;&#10;Description automatically generated">
            <a:extLst>
              <a:ext uri="{FF2B5EF4-FFF2-40B4-BE49-F238E27FC236}">
                <a16:creationId xmlns:a16="http://schemas.microsoft.com/office/drawing/2014/main" id="{C965CC71-C31A-484D-0876-0E56809A2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89"/>
          <a:stretch/>
        </p:blipFill>
        <p:spPr>
          <a:xfrm>
            <a:off x="20" y="10"/>
            <a:ext cx="9143980" cy="5143490"/>
          </a:xfrm>
          <a:noFill/>
        </p:spPr>
      </p:pic>
    </p:spTree>
    <p:extLst>
      <p:ext uri="{BB962C8B-B14F-4D97-AF65-F5344CB8AC3E}">
        <p14:creationId xmlns:p14="http://schemas.microsoft.com/office/powerpoint/2010/main" val="116818103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</Words>
  <Application>Microsoft Macintosh PowerPoint</Application>
  <PresentationFormat>On-screen Show (16:9)</PresentationFormat>
  <Paragraphs>13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Corbel</vt:lpstr>
      <vt:lpstr>Consolas</vt:lpstr>
      <vt:lpstr>Arial</vt:lpstr>
      <vt:lpstr>Simple Light</vt:lpstr>
      <vt:lpstr>Best Project Award Carmony</vt:lpstr>
      <vt:lpstr>Best Project Award Ceremony 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cp:lastModifiedBy>Daniel Khashabi</cp:lastModifiedBy>
  <cp:revision>34</cp:revision>
  <dcterms:modified xsi:type="dcterms:W3CDTF">2023-11-12T19:22:47Z</dcterms:modified>
</cp:coreProperties>
</file>

<file path=docProps/thumbnail.jpeg>
</file>